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FA1C1-DCFB-4A12-9F92-C785D4E12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7214CE-5899-44CC-BA26-057252D46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A484C2-6DC2-4F3D-BEEF-1A02DB3B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22B392-D3F7-4E6A-A007-3196D4CFA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3807F6-61D5-4643-8D1B-9C73A3A9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65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35F34-C558-4B0C-8FCE-47EA5169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3DAFEB-CB0E-4B7E-9697-92392113C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BC4690-AADB-46AE-A292-1B1B8BB4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42AE75-0536-4792-BAFC-80017408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27951-7498-404F-AE17-AD8858A5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19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7F3357-84EC-431E-B854-BC0235E68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3DA620-0B92-472F-97D6-D1453D1B7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854F61-F225-4B4F-B5DF-3B5F3221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88709B-1992-4A57-8173-C174F8FE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52C4D0-CEFE-432B-B72C-CC17C788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1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61DE5-DD1C-430A-AA61-EE5ED251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1C5DF4-C0F6-4912-96FF-CF067448C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F48ED3-3F54-4FAF-A8B2-FA987F97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544E41-0EC4-4D50-A093-81EA2BC8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8D2B6C-9056-4E0D-89AB-F9D9434C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22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01BB0-81E1-4047-B971-7BC2E08C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6D97A7-93B2-4292-A840-470DEB74B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739D8B-3B36-407B-841B-5F599D4A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7BD53E-BB06-44C6-A219-F6CED528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3089A4-ADCF-49B9-ABD7-5C12B9E6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07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36ECD-C85E-4443-8175-CE73EBE86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DB15D-F3B2-4927-A588-356B860DD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8D714B-51DD-470A-81EF-C6AEA32FD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5E3BBA-67E2-4467-9DF1-385DB6B9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A41F90-5832-4E20-A62C-BD9F4F92E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593898-4823-4F9D-86F1-5CA28080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12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BD8DFD-FA01-421B-A715-370938CF0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3BA90D-24D9-4D73-8474-041AE99E7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1C5150-B0B2-4F65-A9DC-24D8C4F83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8F5E17-2EC3-4682-915A-25AC274556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BE7AC4-F3ED-4C7F-8C05-52472245C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F4D1A32-25A5-462A-B323-D54FA7C3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CC87A93-E55C-4B00-AC10-C70EA1A5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98E2ABB-93E3-421E-8BF3-8CC2FF85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5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2711BE-4E8F-45DE-9CE8-7C6478F1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2424A3-497E-45B4-9330-854B0D40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B0CC2E-BDE0-49F4-A360-00009B62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02E0DF-7336-4ACA-8703-5C778EDD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70F972-C6FE-4E3D-8F38-5856B2F7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29B3D9-889B-4C64-8032-59326503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8B987D9-47BA-4907-A315-B49915AC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18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6DD20-F0D0-43F5-8C11-4F5C5C11E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D31ACA-12D6-4872-AF79-7EDE3DFEB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A95C6E-084F-4D3A-8651-4D84F1FE2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80C92F-111B-493D-A2AA-52CC8DDE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5BCF80-15F4-49BC-BC9A-F83FA511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37ABF1-C027-4423-8004-4F5C6F11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58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239EB-7387-4206-B652-9FE2B787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93056A0-EE46-4C0E-B8FE-C257DDC83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0CB465-5A80-45F1-9F8C-DEDF6ECD5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159FEF-8857-4F01-BF7A-8FD1B9F56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ACF9E8-2BF1-43D7-8BA4-5BA05560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453EF3-C3F4-4044-B645-B595EDFA6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66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E8774A-8640-424E-806E-8F00B69B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92E47D-E08D-46E0-B5E9-EF689B191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75A0BB-E49E-48F6-A5C3-752EC555D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75099-0DA4-4C58-B7E5-CBB99D389E42}" type="datetimeFigureOut">
              <a:rPr lang="de-DE" smtClean="0"/>
              <a:t>18.12.2018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D8E94C-0941-4159-8FCA-03E2AF8A7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D594F7-C444-4114-BEC8-8368982AA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E1BBA-DE9B-4BF6-97C8-AA765C6C3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08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BBE9C-2CBC-4769-944B-1C634BBF4C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Wahlergebnisse 2018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974426-17B1-4AB5-8BEC-147096B2B3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10.12.2018-14.12.2018</a:t>
            </a:r>
          </a:p>
        </p:txBody>
      </p:sp>
    </p:spTree>
    <p:extLst>
      <p:ext uri="{BB962C8B-B14F-4D97-AF65-F5344CB8AC3E}">
        <p14:creationId xmlns:p14="http://schemas.microsoft.com/office/powerpoint/2010/main" val="33963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73996-F533-4E5A-A808-20045443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Wahlbeteiligung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C82F3C81-5ED1-402A-8C8E-BC8DB2E778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259187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261043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185298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517277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86829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Fakultät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Studierende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Wähler*innen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50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Kulturwissenschaft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058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Wirtschaftswissenschaft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566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Rechtswissenschaft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99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Gesamt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44062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103739B-FE3F-426C-B42B-4F02D6932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96224"/>
              </p:ext>
            </p:extLst>
          </p:nvPr>
        </p:nvGraphicFramePr>
        <p:xfrm>
          <a:off x="838200" y="5380355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8432193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88867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Abgegebene 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75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Gültige 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Ungültige 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20378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1830F15-BF41-4CAC-9123-5751F8F51797}"/>
              </a:ext>
            </a:extLst>
          </p:cNvPr>
          <p:cNvSpPr txBox="1"/>
          <p:nvPr/>
        </p:nvSpPr>
        <p:spPr>
          <a:xfrm>
            <a:off x="838200" y="4227443"/>
            <a:ext cx="5774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+mj-lt"/>
              </a:rPr>
              <a:t>Abgegebene Stimmen</a:t>
            </a:r>
          </a:p>
        </p:txBody>
      </p:sp>
    </p:spTree>
    <p:extLst>
      <p:ext uri="{BB962C8B-B14F-4D97-AF65-F5344CB8AC3E}">
        <p14:creationId xmlns:p14="http://schemas.microsoft.com/office/powerpoint/2010/main" val="23774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D181A-8345-4A8B-8C2A-83E7851E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Vorläufiges Endergebnis FSR </a:t>
            </a:r>
            <a:r>
              <a:rPr lang="de-DE" dirty="0" err="1"/>
              <a:t>KuWi</a:t>
            </a:r>
            <a:r>
              <a:rPr lang="de-DE" dirty="0"/>
              <a:t> (</a:t>
            </a:r>
            <a:r>
              <a:rPr lang="de-DE" dirty="0" err="1"/>
              <a:t>WiSe</a:t>
            </a:r>
            <a:r>
              <a:rPr lang="de-DE" dirty="0"/>
              <a:t> 2018/19)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2837681-C1DC-44CF-A02C-1ADC82693E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141497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0833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781420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764644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4750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Gesamtstimmen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Gewählt (Ja/ Nein)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93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Braun, Sascha Cathrin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61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Kobs</a:t>
                      </a:r>
                      <a:r>
                        <a:rPr lang="de-DE" dirty="0"/>
                        <a:t>, 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79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Schreiber, Sophie Zoe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711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Thoma, Katharina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474889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B80DBE2B-CEF5-4808-A4E7-EA65C0F96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174080"/>
              </p:ext>
            </p:extLst>
          </p:nvPr>
        </p:nvGraphicFramePr>
        <p:xfrm>
          <a:off x="838200" y="483446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994492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76126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Abgegebene 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25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Davon gültig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52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Davon ungültig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889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22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8AA0B-624B-4DDC-AE28-BCEE8491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Vorläufiges Endergebnis FSR </a:t>
            </a:r>
            <a:r>
              <a:rPr lang="de-DE" dirty="0" err="1"/>
              <a:t>WiWi</a:t>
            </a:r>
            <a:r>
              <a:rPr lang="de-DE" dirty="0"/>
              <a:t> (</a:t>
            </a:r>
            <a:r>
              <a:rPr lang="de-DE" dirty="0" err="1"/>
              <a:t>WiSe</a:t>
            </a:r>
            <a:r>
              <a:rPr lang="de-DE" dirty="0"/>
              <a:t> 2018/19)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147452F-9FCA-43E8-A7BC-FA8C24F12E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387424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711502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3036155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547661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90033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Gesamtstimmen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Gewählt (Ja/Nein)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962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Abu </a:t>
                      </a:r>
                      <a:r>
                        <a:rPr lang="de-DE" dirty="0" err="1"/>
                        <a:t>Hweidi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Wasim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3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Brüning, Linda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769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Schülke, 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205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Schulze, Marco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142599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E05F665-946E-4042-9789-D7802B09F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17534"/>
              </p:ext>
            </p:extLst>
          </p:nvPr>
        </p:nvGraphicFramePr>
        <p:xfrm>
          <a:off x="838200" y="465158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2590867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90058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Abgegebene 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740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Davon gültig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66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Davon ungültig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367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5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4C536-732C-43D0-9CD5-17F20113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Vorläufiges Endergebnis FSR Jura (</a:t>
            </a:r>
            <a:r>
              <a:rPr lang="de-DE" dirty="0" err="1"/>
              <a:t>WiSe</a:t>
            </a:r>
            <a:r>
              <a:rPr lang="de-DE" dirty="0"/>
              <a:t> 2018/19)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DF9F0470-8472-4C55-8B44-8EC175CE9F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868441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571049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292631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9923207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2605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Gesamtstimmen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Gewählt (Ja/ Nein)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42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Naderi, Daniel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Nein (1. Nachrücker)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851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Nguyen, </a:t>
                      </a:r>
                      <a:r>
                        <a:rPr lang="de-DE" dirty="0" err="1"/>
                        <a:t>Trang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11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Olejniczak</a:t>
                      </a:r>
                      <a:r>
                        <a:rPr lang="de-DE" dirty="0"/>
                        <a:t>, Lukasz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44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Schulz, Julia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65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Trappe, Pauline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11957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76DC039-6A47-4788-A484-1774387F5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78864"/>
              </p:ext>
            </p:extLst>
          </p:nvPr>
        </p:nvGraphicFramePr>
        <p:xfrm>
          <a:off x="838200" y="481160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284242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93612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Abgegebene Stimmen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82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Davon gültig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8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Davon ungültig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601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41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1B635-8EA8-4225-9035-51C8DD6E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AC2DE3-8CEC-4B43-BDA5-DFB391B4F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Jede/r Wahlberechtigte kann binnen 14 Tagen nach Bekanntgabe der Wahlergebnisse die Wahl bei der Wahlleitung anfechten. Maßgeblich für die Anfechtung ist §22 der Wahlordnung.</a:t>
            </a:r>
          </a:p>
          <a:p>
            <a:pPr marL="0" indent="0">
              <a:buNone/>
            </a:pPr>
            <a:r>
              <a:rPr lang="de-DE" dirty="0"/>
              <a:t>14.12.2018, Frankfurt (Oder)</a:t>
            </a:r>
          </a:p>
        </p:txBody>
      </p:sp>
    </p:spTree>
    <p:extLst>
      <p:ext uri="{BB962C8B-B14F-4D97-AF65-F5344CB8AC3E}">
        <p14:creationId xmlns:p14="http://schemas.microsoft.com/office/powerpoint/2010/main" val="14919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Breitbild</PresentationFormat>
  <Paragraphs>118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Wahlergebnisse 2018</vt:lpstr>
      <vt:lpstr>Wahlbeteiligung</vt:lpstr>
      <vt:lpstr>Vorläufiges Endergebnis FSR KuWi (WiSe 2018/19)</vt:lpstr>
      <vt:lpstr>Vorläufiges Endergebnis FSR WiWi (WiSe 2018/19)</vt:lpstr>
      <vt:lpstr>Vorläufiges Endergebnis FSR Jura (WiSe 2018/19)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Wahlergebnisse 2018</dc:title>
  <dc:creator>Matthias Hempert</dc:creator>
  <cp:lastModifiedBy>Matthias Hempert</cp:lastModifiedBy>
  <cp:revision>5</cp:revision>
  <dcterms:created xsi:type="dcterms:W3CDTF">2018-12-16T19:34:07Z</dcterms:created>
  <dcterms:modified xsi:type="dcterms:W3CDTF">2018-12-18T09:50:13Z</dcterms:modified>
</cp:coreProperties>
</file>